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ouvlo Bold" charset="1" panose="020B0804030403020204"/>
      <p:regular r:id="rId20"/>
    </p:embeddedFont>
    <p:embeddedFont>
      <p:font typeface="Touvlo" charset="1" panose="020B0604030403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05" r="0" b="-99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4721" y="3344116"/>
            <a:ext cx="15718558" cy="228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89"/>
              </a:lnSpc>
            </a:pPr>
            <a:r>
              <a:rPr lang="en-US" b="true" sz="13420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MUSICX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11124" y="5565321"/>
            <a:ext cx="1046575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CF0"/>
                </a:solidFill>
                <a:latin typeface="Touvlo"/>
                <a:ea typeface="Touvlo"/>
                <a:cs typeface="Touvlo"/>
                <a:sym typeface="Touvlo"/>
              </a:rPr>
              <a:t>How to produce a Hit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90958" y="9031605"/>
            <a:ext cx="430608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CF0"/>
                </a:solidFill>
                <a:latin typeface="Touvlo"/>
                <a:ea typeface="Touvlo"/>
                <a:cs typeface="Touvlo"/>
                <a:sym typeface="Touvlo"/>
              </a:rPr>
              <a:t>Bernhard Focke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8465" y="1443231"/>
            <a:ext cx="17111070" cy="7400538"/>
          </a:xfrm>
          <a:custGeom>
            <a:avLst/>
            <a:gdLst/>
            <a:ahLst/>
            <a:cxnLst/>
            <a:rect r="r" b="b" t="t" l="l"/>
            <a:pathLst>
              <a:path h="7400538" w="17111070">
                <a:moveTo>
                  <a:pt x="0" y="0"/>
                </a:moveTo>
                <a:lnTo>
                  <a:pt x="17111070" y="0"/>
                </a:lnTo>
                <a:lnTo>
                  <a:pt x="17111070" y="7400538"/>
                </a:lnTo>
                <a:lnTo>
                  <a:pt x="0" y="7400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2833290" cy="796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796863"/>
            </a:xfrm>
            <a:custGeom>
              <a:avLst/>
              <a:gdLst/>
              <a:ahLst/>
              <a:cxnLst/>
              <a:rect r="r" b="b" t="t" l="l"/>
              <a:pathLst>
                <a:path h="79686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2"/>
              <a:stretch>
                <a:fillRect l="0" t="-68444" r="0" b="-684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7728914" y="-2594939"/>
            <a:ext cx="2830172" cy="18288000"/>
            <a:chOff x="0" y="0"/>
            <a:chExt cx="745395" cy="4816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5395" cy="4816592"/>
            </a:xfrm>
            <a:custGeom>
              <a:avLst/>
              <a:gdLst/>
              <a:ahLst/>
              <a:cxnLst/>
              <a:rect r="r" b="b" t="t" l="l"/>
              <a:pathLst>
                <a:path h="4816592" w="745395">
                  <a:moveTo>
                    <a:pt x="0" y="0"/>
                  </a:moveTo>
                  <a:lnTo>
                    <a:pt x="745395" y="0"/>
                  </a:lnTo>
                  <a:lnTo>
                    <a:pt x="745395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1A003E">
                    <a:alpha val="100000"/>
                  </a:srgbClr>
                </a:gs>
                <a:gs pos="100000">
                  <a:srgbClr val="1A003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45395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21555" y="3421300"/>
            <a:ext cx="4262524" cy="4542846"/>
            <a:chOff x="0" y="0"/>
            <a:chExt cx="1122640" cy="11964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2640" cy="1196470"/>
            </a:xfrm>
            <a:custGeom>
              <a:avLst/>
              <a:gdLst/>
              <a:ahLst/>
              <a:cxnLst/>
              <a:rect r="r" b="b" t="t" l="l"/>
              <a:pathLst>
                <a:path h="1196470" w="1122640">
                  <a:moveTo>
                    <a:pt x="118058" y="0"/>
                  </a:moveTo>
                  <a:lnTo>
                    <a:pt x="1004582" y="0"/>
                  </a:lnTo>
                  <a:cubicBezTo>
                    <a:pt x="1035893" y="0"/>
                    <a:pt x="1065921" y="12438"/>
                    <a:pt x="1088061" y="34578"/>
                  </a:cubicBezTo>
                  <a:cubicBezTo>
                    <a:pt x="1110202" y="56719"/>
                    <a:pt x="1122640" y="86747"/>
                    <a:pt x="1122640" y="118058"/>
                  </a:cubicBezTo>
                  <a:lnTo>
                    <a:pt x="1122640" y="1078412"/>
                  </a:lnTo>
                  <a:cubicBezTo>
                    <a:pt x="1122640" y="1109723"/>
                    <a:pt x="1110202" y="1139751"/>
                    <a:pt x="1088061" y="1161891"/>
                  </a:cubicBezTo>
                  <a:cubicBezTo>
                    <a:pt x="1065921" y="1184032"/>
                    <a:pt x="1035893" y="1196470"/>
                    <a:pt x="1004582" y="1196470"/>
                  </a:cubicBezTo>
                  <a:lnTo>
                    <a:pt x="118058" y="1196470"/>
                  </a:lnTo>
                  <a:cubicBezTo>
                    <a:pt x="86747" y="1196470"/>
                    <a:pt x="56719" y="1184032"/>
                    <a:pt x="34578" y="1161891"/>
                  </a:cubicBezTo>
                  <a:cubicBezTo>
                    <a:pt x="12438" y="1139751"/>
                    <a:pt x="0" y="1109723"/>
                    <a:pt x="0" y="1078412"/>
                  </a:cubicBezTo>
                  <a:lnTo>
                    <a:pt x="0" y="118058"/>
                  </a:lnTo>
                  <a:cubicBezTo>
                    <a:pt x="0" y="86747"/>
                    <a:pt x="12438" y="56719"/>
                    <a:pt x="34578" y="34578"/>
                  </a:cubicBezTo>
                  <a:cubicBezTo>
                    <a:pt x="56719" y="12438"/>
                    <a:pt x="86747" y="0"/>
                    <a:pt x="118058" y="0"/>
                  </a:cubicBezTo>
                  <a:close/>
                </a:path>
              </a:pathLst>
            </a:custGeom>
            <a:solidFill>
              <a:srgbClr val="1A003E">
                <a:alpha val="75686"/>
              </a:srgbClr>
            </a:solidFill>
            <a:ln w="57150" cap="rnd">
              <a:solidFill>
                <a:srgbClr val="FFFCF0">
                  <a:alpha val="75686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22640" cy="1244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906064" y="1501280"/>
            <a:ext cx="847587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GUT GEMACHT?!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012738" y="3421300"/>
            <a:ext cx="4262524" cy="4542846"/>
            <a:chOff x="0" y="0"/>
            <a:chExt cx="1122640" cy="11964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2640" cy="1196470"/>
            </a:xfrm>
            <a:custGeom>
              <a:avLst/>
              <a:gdLst/>
              <a:ahLst/>
              <a:cxnLst/>
              <a:rect r="r" b="b" t="t" l="l"/>
              <a:pathLst>
                <a:path h="1196470" w="1122640">
                  <a:moveTo>
                    <a:pt x="118058" y="0"/>
                  </a:moveTo>
                  <a:lnTo>
                    <a:pt x="1004582" y="0"/>
                  </a:lnTo>
                  <a:cubicBezTo>
                    <a:pt x="1035893" y="0"/>
                    <a:pt x="1065921" y="12438"/>
                    <a:pt x="1088061" y="34578"/>
                  </a:cubicBezTo>
                  <a:cubicBezTo>
                    <a:pt x="1110202" y="56719"/>
                    <a:pt x="1122640" y="86747"/>
                    <a:pt x="1122640" y="118058"/>
                  </a:cubicBezTo>
                  <a:lnTo>
                    <a:pt x="1122640" y="1078412"/>
                  </a:lnTo>
                  <a:cubicBezTo>
                    <a:pt x="1122640" y="1109723"/>
                    <a:pt x="1110202" y="1139751"/>
                    <a:pt x="1088061" y="1161891"/>
                  </a:cubicBezTo>
                  <a:cubicBezTo>
                    <a:pt x="1065921" y="1184032"/>
                    <a:pt x="1035893" y="1196470"/>
                    <a:pt x="1004582" y="1196470"/>
                  </a:cubicBezTo>
                  <a:lnTo>
                    <a:pt x="118058" y="1196470"/>
                  </a:lnTo>
                  <a:cubicBezTo>
                    <a:pt x="86747" y="1196470"/>
                    <a:pt x="56719" y="1184032"/>
                    <a:pt x="34578" y="1161891"/>
                  </a:cubicBezTo>
                  <a:cubicBezTo>
                    <a:pt x="12438" y="1139751"/>
                    <a:pt x="0" y="1109723"/>
                    <a:pt x="0" y="1078412"/>
                  </a:cubicBezTo>
                  <a:lnTo>
                    <a:pt x="0" y="118058"/>
                  </a:lnTo>
                  <a:cubicBezTo>
                    <a:pt x="0" y="86747"/>
                    <a:pt x="12438" y="56719"/>
                    <a:pt x="34578" y="34578"/>
                  </a:cubicBezTo>
                  <a:cubicBezTo>
                    <a:pt x="56719" y="12438"/>
                    <a:pt x="86747" y="0"/>
                    <a:pt x="118058" y="0"/>
                  </a:cubicBezTo>
                  <a:close/>
                </a:path>
              </a:pathLst>
            </a:custGeom>
            <a:solidFill>
              <a:srgbClr val="1A003E">
                <a:alpha val="75686"/>
              </a:srgbClr>
            </a:solidFill>
            <a:ln w="57150" cap="rnd">
              <a:solidFill>
                <a:srgbClr val="FFFCF0">
                  <a:alpha val="75686"/>
                </a:srgbClr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22640" cy="1244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55710" y="5370461"/>
            <a:ext cx="3794213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Inhalte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103922" y="3421300"/>
            <a:ext cx="4262524" cy="4542846"/>
            <a:chOff x="0" y="0"/>
            <a:chExt cx="1122640" cy="11964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2640" cy="1196470"/>
            </a:xfrm>
            <a:custGeom>
              <a:avLst/>
              <a:gdLst/>
              <a:ahLst/>
              <a:cxnLst/>
              <a:rect r="r" b="b" t="t" l="l"/>
              <a:pathLst>
                <a:path h="1196470" w="1122640">
                  <a:moveTo>
                    <a:pt x="118058" y="0"/>
                  </a:moveTo>
                  <a:lnTo>
                    <a:pt x="1004582" y="0"/>
                  </a:lnTo>
                  <a:cubicBezTo>
                    <a:pt x="1035893" y="0"/>
                    <a:pt x="1065921" y="12438"/>
                    <a:pt x="1088061" y="34578"/>
                  </a:cubicBezTo>
                  <a:cubicBezTo>
                    <a:pt x="1110202" y="56719"/>
                    <a:pt x="1122640" y="86747"/>
                    <a:pt x="1122640" y="118058"/>
                  </a:cubicBezTo>
                  <a:lnTo>
                    <a:pt x="1122640" y="1078412"/>
                  </a:lnTo>
                  <a:cubicBezTo>
                    <a:pt x="1122640" y="1109723"/>
                    <a:pt x="1110202" y="1139751"/>
                    <a:pt x="1088061" y="1161891"/>
                  </a:cubicBezTo>
                  <a:cubicBezTo>
                    <a:pt x="1065921" y="1184032"/>
                    <a:pt x="1035893" y="1196470"/>
                    <a:pt x="1004582" y="1196470"/>
                  </a:cubicBezTo>
                  <a:lnTo>
                    <a:pt x="118058" y="1196470"/>
                  </a:lnTo>
                  <a:cubicBezTo>
                    <a:pt x="86747" y="1196470"/>
                    <a:pt x="56719" y="1184032"/>
                    <a:pt x="34578" y="1161891"/>
                  </a:cubicBezTo>
                  <a:cubicBezTo>
                    <a:pt x="12438" y="1139751"/>
                    <a:pt x="0" y="1109723"/>
                    <a:pt x="0" y="1078412"/>
                  </a:cubicBezTo>
                  <a:lnTo>
                    <a:pt x="0" y="118058"/>
                  </a:lnTo>
                  <a:cubicBezTo>
                    <a:pt x="0" y="86747"/>
                    <a:pt x="12438" y="56719"/>
                    <a:pt x="34578" y="34578"/>
                  </a:cubicBezTo>
                  <a:cubicBezTo>
                    <a:pt x="56719" y="12438"/>
                    <a:pt x="86747" y="0"/>
                    <a:pt x="118058" y="0"/>
                  </a:cubicBezTo>
                  <a:close/>
                </a:path>
              </a:pathLst>
            </a:custGeom>
            <a:solidFill>
              <a:srgbClr val="1A003E">
                <a:alpha val="75686"/>
              </a:srgbClr>
            </a:solidFill>
            <a:ln w="57150" cap="rnd">
              <a:solidFill>
                <a:srgbClr val="FFFCF0">
                  <a:alpha val="75686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122640" cy="1244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46894" y="5246953"/>
            <a:ext cx="3794213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Code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38077" y="5246953"/>
            <a:ext cx="3794213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Design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2833290" cy="796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796863"/>
            </a:xfrm>
            <a:custGeom>
              <a:avLst/>
              <a:gdLst/>
              <a:ahLst/>
              <a:cxnLst/>
              <a:rect r="r" b="b" t="t" l="l"/>
              <a:pathLst>
                <a:path h="79686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2"/>
              <a:stretch>
                <a:fillRect l="0" t="-68444" r="0" b="-684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7728914" y="-2594939"/>
            <a:ext cx="2830172" cy="18288000"/>
            <a:chOff x="0" y="0"/>
            <a:chExt cx="745395" cy="4816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5395" cy="4816592"/>
            </a:xfrm>
            <a:custGeom>
              <a:avLst/>
              <a:gdLst/>
              <a:ahLst/>
              <a:cxnLst/>
              <a:rect r="r" b="b" t="t" l="l"/>
              <a:pathLst>
                <a:path h="4816592" w="745395">
                  <a:moveTo>
                    <a:pt x="0" y="0"/>
                  </a:moveTo>
                  <a:lnTo>
                    <a:pt x="745395" y="0"/>
                  </a:lnTo>
                  <a:lnTo>
                    <a:pt x="745395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1A003E">
                    <a:alpha val="100000"/>
                  </a:srgbClr>
                </a:gs>
                <a:gs pos="100000">
                  <a:srgbClr val="1A003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45395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21555" y="3839543"/>
            <a:ext cx="4262524" cy="4717838"/>
            <a:chOff x="0" y="0"/>
            <a:chExt cx="1122640" cy="12425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2640" cy="1242558"/>
            </a:xfrm>
            <a:custGeom>
              <a:avLst/>
              <a:gdLst/>
              <a:ahLst/>
              <a:cxnLst/>
              <a:rect r="r" b="b" t="t" l="l"/>
              <a:pathLst>
                <a:path h="1242558" w="1122640">
                  <a:moveTo>
                    <a:pt x="118058" y="0"/>
                  </a:moveTo>
                  <a:lnTo>
                    <a:pt x="1004582" y="0"/>
                  </a:lnTo>
                  <a:cubicBezTo>
                    <a:pt x="1035893" y="0"/>
                    <a:pt x="1065921" y="12438"/>
                    <a:pt x="1088061" y="34578"/>
                  </a:cubicBezTo>
                  <a:cubicBezTo>
                    <a:pt x="1110202" y="56719"/>
                    <a:pt x="1122640" y="86747"/>
                    <a:pt x="1122640" y="118058"/>
                  </a:cubicBezTo>
                  <a:lnTo>
                    <a:pt x="1122640" y="1124500"/>
                  </a:lnTo>
                  <a:cubicBezTo>
                    <a:pt x="1122640" y="1155811"/>
                    <a:pt x="1110202" y="1185840"/>
                    <a:pt x="1088061" y="1207980"/>
                  </a:cubicBezTo>
                  <a:cubicBezTo>
                    <a:pt x="1065921" y="1230120"/>
                    <a:pt x="1035893" y="1242558"/>
                    <a:pt x="1004582" y="1242558"/>
                  </a:cubicBezTo>
                  <a:lnTo>
                    <a:pt x="118058" y="1242558"/>
                  </a:lnTo>
                  <a:cubicBezTo>
                    <a:pt x="86747" y="1242558"/>
                    <a:pt x="56719" y="1230120"/>
                    <a:pt x="34578" y="1207980"/>
                  </a:cubicBezTo>
                  <a:cubicBezTo>
                    <a:pt x="12438" y="1185840"/>
                    <a:pt x="0" y="1155811"/>
                    <a:pt x="0" y="1124500"/>
                  </a:cubicBezTo>
                  <a:lnTo>
                    <a:pt x="0" y="118058"/>
                  </a:lnTo>
                  <a:cubicBezTo>
                    <a:pt x="0" y="86747"/>
                    <a:pt x="12438" y="56719"/>
                    <a:pt x="34578" y="34578"/>
                  </a:cubicBezTo>
                  <a:cubicBezTo>
                    <a:pt x="56719" y="12438"/>
                    <a:pt x="86747" y="0"/>
                    <a:pt x="118058" y="0"/>
                  </a:cubicBezTo>
                  <a:close/>
                </a:path>
              </a:pathLst>
            </a:custGeom>
            <a:solidFill>
              <a:srgbClr val="1A003E">
                <a:alpha val="75686"/>
              </a:srgbClr>
            </a:solidFill>
            <a:ln w="57150" cap="rnd">
              <a:solidFill>
                <a:srgbClr val="FFFCF0">
                  <a:alpha val="75686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22640" cy="1290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12738" y="3839543"/>
            <a:ext cx="4262524" cy="4717838"/>
            <a:chOff x="0" y="0"/>
            <a:chExt cx="1122640" cy="12425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2640" cy="1242558"/>
            </a:xfrm>
            <a:custGeom>
              <a:avLst/>
              <a:gdLst/>
              <a:ahLst/>
              <a:cxnLst/>
              <a:rect r="r" b="b" t="t" l="l"/>
              <a:pathLst>
                <a:path h="1242558" w="1122640">
                  <a:moveTo>
                    <a:pt x="118058" y="0"/>
                  </a:moveTo>
                  <a:lnTo>
                    <a:pt x="1004582" y="0"/>
                  </a:lnTo>
                  <a:cubicBezTo>
                    <a:pt x="1035893" y="0"/>
                    <a:pt x="1065921" y="12438"/>
                    <a:pt x="1088061" y="34578"/>
                  </a:cubicBezTo>
                  <a:cubicBezTo>
                    <a:pt x="1110202" y="56719"/>
                    <a:pt x="1122640" y="86747"/>
                    <a:pt x="1122640" y="118058"/>
                  </a:cubicBezTo>
                  <a:lnTo>
                    <a:pt x="1122640" y="1124500"/>
                  </a:lnTo>
                  <a:cubicBezTo>
                    <a:pt x="1122640" y="1155811"/>
                    <a:pt x="1110202" y="1185840"/>
                    <a:pt x="1088061" y="1207980"/>
                  </a:cubicBezTo>
                  <a:cubicBezTo>
                    <a:pt x="1065921" y="1230120"/>
                    <a:pt x="1035893" y="1242558"/>
                    <a:pt x="1004582" y="1242558"/>
                  </a:cubicBezTo>
                  <a:lnTo>
                    <a:pt x="118058" y="1242558"/>
                  </a:lnTo>
                  <a:cubicBezTo>
                    <a:pt x="86747" y="1242558"/>
                    <a:pt x="56719" y="1230120"/>
                    <a:pt x="34578" y="1207980"/>
                  </a:cubicBezTo>
                  <a:cubicBezTo>
                    <a:pt x="12438" y="1185840"/>
                    <a:pt x="0" y="1155811"/>
                    <a:pt x="0" y="1124500"/>
                  </a:cubicBezTo>
                  <a:lnTo>
                    <a:pt x="0" y="118058"/>
                  </a:lnTo>
                  <a:cubicBezTo>
                    <a:pt x="0" y="86747"/>
                    <a:pt x="12438" y="56719"/>
                    <a:pt x="34578" y="34578"/>
                  </a:cubicBezTo>
                  <a:cubicBezTo>
                    <a:pt x="56719" y="12438"/>
                    <a:pt x="86747" y="0"/>
                    <a:pt x="118058" y="0"/>
                  </a:cubicBezTo>
                  <a:close/>
                </a:path>
              </a:pathLst>
            </a:custGeom>
            <a:solidFill>
              <a:srgbClr val="1A003E">
                <a:alpha val="75686"/>
              </a:srgbClr>
            </a:solidFill>
            <a:ln w="57150" cap="rnd">
              <a:solidFill>
                <a:srgbClr val="FFFCF0">
                  <a:alpha val="75686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22640" cy="1290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03922" y="3839543"/>
            <a:ext cx="4262524" cy="4717838"/>
            <a:chOff x="0" y="0"/>
            <a:chExt cx="1122640" cy="12425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2640" cy="1242558"/>
            </a:xfrm>
            <a:custGeom>
              <a:avLst/>
              <a:gdLst/>
              <a:ahLst/>
              <a:cxnLst/>
              <a:rect r="r" b="b" t="t" l="l"/>
              <a:pathLst>
                <a:path h="1242558" w="1122640">
                  <a:moveTo>
                    <a:pt x="118058" y="0"/>
                  </a:moveTo>
                  <a:lnTo>
                    <a:pt x="1004582" y="0"/>
                  </a:lnTo>
                  <a:cubicBezTo>
                    <a:pt x="1035893" y="0"/>
                    <a:pt x="1065921" y="12438"/>
                    <a:pt x="1088061" y="34578"/>
                  </a:cubicBezTo>
                  <a:cubicBezTo>
                    <a:pt x="1110202" y="56719"/>
                    <a:pt x="1122640" y="86747"/>
                    <a:pt x="1122640" y="118058"/>
                  </a:cubicBezTo>
                  <a:lnTo>
                    <a:pt x="1122640" y="1124500"/>
                  </a:lnTo>
                  <a:cubicBezTo>
                    <a:pt x="1122640" y="1155811"/>
                    <a:pt x="1110202" y="1185840"/>
                    <a:pt x="1088061" y="1207980"/>
                  </a:cubicBezTo>
                  <a:cubicBezTo>
                    <a:pt x="1065921" y="1230120"/>
                    <a:pt x="1035893" y="1242558"/>
                    <a:pt x="1004582" y="1242558"/>
                  </a:cubicBezTo>
                  <a:lnTo>
                    <a:pt x="118058" y="1242558"/>
                  </a:lnTo>
                  <a:cubicBezTo>
                    <a:pt x="86747" y="1242558"/>
                    <a:pt x="56719" y="1230120"/>
                    <a:pt x="34578" y="1207980"/>
                  </a:cubicBezTo>
                  <a:cubicBezTo>
                    <a:pt x="12438" y="1185840"/>
                    <a:pt x="0" y="1155811"/>
                    <a:pt x="0" y="1124500"/>
                  </a:cubicBezTo>
                  <a:lnTo>
                    <a:pt x="0" y="118058"/>
                  </a:lnTo>
                  <a:cubicBezTo>
                    <a:pt x="0" y="86747"/>
                    <a:pt x="12438" y="56719"/>
                    <a:pt x="34578" y="34578"/>
                  </a:cubicBezTo>
                  <a:cubicBezTo>
                    <a:pt x="56719" y="12438"/>
                    <a:pt x="86747" y="0"/>
                    <a:pt x="118058" y="0"/>
                  </a:cubicBezTo>
                  <a:close/>
                </a:path>
              </a:pathLst>
            </a:custGeom>
            <a:solidFill>
              <a:srgbClr val="1A003E">
                <a:alpha val="75686"/>
              </a:srgbClr>
            </a:solidFill>
            <a:ln w="57150" cap="rnd">
              <a:solidFill>
                <a:srgbClr val="FFFCF0">
                  <a:alpha val="75686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22640" cy="1290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346944" y="4958986"/>
            <a:ext cx="3594112" cy="2524864"/>
          </a:xfrm>
          <a:custGeom>
            <a:avLst/>
            <a:gdLst/>
            <a:ahLst/>
            <a:cxnLst/>
            <a:rect r="r" b="b" t="t" l="l"/>
            <a:pathLst>
              <a:path h="2524864" w="3594112">
                <a:moveTo>
                  <a:pt x="0" y="0"/>
                </a:moveTo>
                <a:lnTo>
                  <a:pt x="3594112" y="0"/>
                </a:lnTo>
                <a:lnTo>
                  <a:pt x="3594112" y="2524864"/>
                </a:lnTo>
                <a:lnTo>
                  <a:pt x="0" y="2524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56096" y="4131768"/>
            <a:ext cx="2746333" cy="4122076"/>
          </a:xfrm>
          <a:custGeom>
            <a:avLst/>
            <a:gdLst/>
            <a:ahLst/>
            <a:cxnLst/>
            <a:rect r="r" b="b" t="t" l="l"/>
            <a:pathLst>
              <a:path h="4122076" w="2746333">
                <a:moveTo>
                  <a:pt x="0" y="0"/>
                </a:moveTo>
                <a:lnTo>
                  <a:pt x="2746333" y="0"/>
                </a:lnTo>
                <a:lnTo>
                  <a:pt x="2746333" y="4122076"/>
                </a:lnTo>
                <a:lnTo>
                  <a:pt x="0" y="4122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09508" y="4913074"/>
            <a:ext cx="3851350" cy="2570776"/>
          </a:xfrm>
          <a:custGeom>
            <a:avLst/>
            <a:gdLst/>
            <a:ahLst/>
            <a:cxnLst/>
            <a:rect r="r" b="b" t="t" l="l"/>
            <a:pathLst>
              <a:path h="2570776" w="3851350">
                <a:moveTo>
                  <a:pt x="0" y="0"/>
                </a:moveTo>
                <a:lnTo>
                  <a:pt x="3851350" y="0"/>
                </a:lnTo>
                <a:lnTo>
                  <a:pt x="3851350" y="2570776"/>
                </a:lnTo>
                <a:lnTo>
                  <a:pt x="0" y="2570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129263" y="1169443"/>
            <a:ext cx="1002947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VERBESSERUNGBEDARF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58250" y="-288054"/>
            <a:ext cx="10395532" cy="11125132"/>
            <a:chOff x="0" y="0"/>
            <a:chExt cx="1207905" cy="12926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905" cy="1292681"/>
            </a:xfrm>
            <a:custGeom>
              <a:avLst/>
              <a:gdLst/>
              <a:ahLst/>
              <a:cxnLst/>
              <a:rect r="r" b="b" t="t" l="l"/>
              <a:pathLst>
                <a:path h="1292681" w="1207905">
                  <a:moveTo>
                    <a:pt x="1004705" y="0"/>
                  </a:moveTo>
                  <a:lnTo>
                    <a:pt x="0" y="0"/>
                  </a:lnTo>
                  <a:lnTo>
                    <a:pt x="203200" y="1292681"/>
                  </a:lnTo>
                  <a:lnTo>
                    <a:pt x="1207905" y="1292681"/>
                  </a:lnTo>
                  <a:lnTo>
                    <a:pt x="1004705" y="0"/>
                  </a:lnTo>
                  <a:close/>
                </a:path>
              </a:pathLst>
            </a:custGeom>
            <a:blipFill>
              <a:blip r:embed="rId2"/>
              <a:stretch>
                <a:fillRect l="-30313" t="0" r="-30313" b="0"/>
              </a:stretch>
            </a:blipFill>
            <a:ln w="76200" cap="sq">
              <a:solidFill>
                <a:srgbClr val="FFFCF0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9857612" y="4109720"/>
            <a:ext cx="645704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LIVE PREVIEW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5462" y="3423561"/>
            <a:ext cx="13543254" cy="32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0"/>
              </a:lnSpc>
            </a:pPr>
            <a:r>
              <a:rPr lang="en-US" b="true" sz="9321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DANKE FÜR EURE AUFMERKSAMKEIT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9634" y="2856861"/>
            <a:ext cx="685545" cy="685545"/>
          </a:xfrm>
          <a:custGeom>
            <a:avLst/>
            <a:gdLst/>
            <a:ahLst/>
            <a:cxnLst/>
            <a:rect r="r" b="b" t="t" l="l"/>
            <a:pathLst>
              <a:path h="685545" w="685545">
                <a:moveTo>
                  <a:pt x="0" y="0"/>
                </a:moveTo>
                <a:lnTo>
                  <a:pt x="685544" y="0"/>
                </a:lnTo>
                <a:lnTo>
                  <a:pt x="685544" y="685545"/>
                </a:lnTo>
                <a:lnTo>
                  <a:pt x="0" y="685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09634" y="4190106"/>
            <a:ext cx="685545" cy="685545"/>
          </a:xfrm>
          <a:custGeom>
            <a:avLst/>
            <a:gdLst/>
            <a:ahLst/>
            <a:cxnLst/>
            <a:rect r="r" b="b" t="t" l="l"/>
            <a:pathLst>
              <a:path h="685545" w="685545">
                <a:moveTo>
                  <a:pt x="0" y="0"/>
                </a:moveTo>
                <a:lnTo>
                  <a:pt x="685544" y="0"/>
                </a:lnTo>
                <a:lnTo>
                  <a:pt x="685544" y="685544"/>
                </a:lnTo>
                <a:lnTo>
                  <a:pt x="0" y="68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09634" y="5468500"/>
            <a:ext cx="685545" cy="685545"/>
          </a:xfrm>
          <a:custGeom>
            <a:avLst/>
            <a:gdLst/>
            <a:ahLst/>
            <a:cxnLst/>
            <a:rect r="r" b="b" t="t" l="l"/>
            <a:pathLst>
              <a:path h="685545" w="685545">
                <a:moveTo>
                  <a:pt x="0" y="0"/>
                </a:moveTo>
                <a:lnTo>
                  <a:pt x="685544" y="0"/>
                </a:lnTo>
                <a:lnTo>
                  <a:pt x="685544" y="685544"/>
                </a:lnTo>
                <a:lnTo>
                  <a:pt x="0" y="68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91294" y="6744594"/>
            <a:ext cx="685545" cy="685545"/>
          </a:xfrm>
          <a:custGeom>
            <a:avLst/>
            <a:gdLst/>
            <a:ahLst/>
            <a:cxnLst/>
            <a:rect r="r" b="b" t="t" l="l"/>
            <a:pathLst>
              <a:path h="685545" w="685545">
                <a:moveTo>
                  <a:pt x="0" y="0"/>
                </a:moveTo>
                <a:lnTo>
                  <a:pt x="685544" y="0"/>
                </a:lnTo>
                <a:lnTo>
                  <a:pt x="685544" y="685545"/>
                </a:lnTo>
                <a:lnTo>
                  <a:pt x="0" y="685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58856" y="914400"/>
            <a:ext cx="837028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IDEE UND KONZEPT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83508" y="2972939"/>
            <a:ext cx="379422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Idee und Konzept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5167" y="4306183"/>
            <a:ext cx="46131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Highlights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83508" y="5584577"/>
            <a:ext cx="46131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Projekt Erfahrung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5167" y="6860671"/>
            <a:ext cx="46131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Live Preview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55928"/>
            <a:ext cx="9835007" cy="10723237"/>
            <a:chOff x="0" y="0"/>
            <a:chExt cx="1142775" cy="1245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2775" cy="1245982"/>
            </a:xfrm>
            <a:custGeom>
              <a:avLst/>
              <a:gdLst/>
              <a:ahLst/>
              <a:cxnLst/>
              <a:rect r="r" b="b" t="t" l="l"/>
              <a:pathLst>
                <a:path h="1245982" w="1142775">
                  <a:moveTo>
                    <a:pt x="939575" y="0"/>
                  </a:moveTo>
                  <a:lnTo>
                    <a:pt x="0" y="0"/>
                  </a:lnTo>
                  <a:lnTo>
                    <a:pt x="203200" y="1245982"/>
                  </a:lnTo>
                  <a:lnTo>
                    <a:pt x="1142775" y="1245982"/>
                  </a:lnTo>
                  <a:lnTo>
                    <a:pt x="939575" y="0"/>
                  </a:lnTo>
                  <a:close/>
                </a:path>
              </a:pathLst>
            </a:custGeom>
            <a:blipFill>
              <a:blip r:embed="rId2"/>
              <a:stretch>
                <a:fillRect l="-84171" t="0" r="-9662" b="0"/>
              </a:stretch>
            </a:blipFill>
            <a:ln w="76200" cap="sq">
              <a:solidFill>
                <a:srgbClr val="FFFCF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37641" y="4986615"/>
            <a:ext cx="685545" cy="685545"/>
          </a:xfrm>
          <a:custGeom>
            <a:avLst/>
            <a:gdLst/>
            <a:ahLst/>
            <a:cxnLst/>
            <a:rect r="r" b="b" t="t" l="l"/>
            <a:pathLst>
              <a:path h="685545" w="685545">
                <a:moveTo>
                  <a:pt x="0" y="0"/>
                </a:moveTo>
                <a:lnTo>
                  <a:pt x="685544" y="0"/>
                </a:lnTo>
                <a:lnTo>
                  <a:pt x="685544" y="685544"/>
                </a:lnTo>
                <a:lnTo>
                  <a:pt x="0" y="68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7641" y="6481122"/>
            <a:ext cx="685545" cy="685545"/>
          </a:xfrm>
          <a:custGeom>
            <a:avLst/>
            <a:gdLst/>
            <a:ahLst/>
            <a:cxnLst/>
            <a:rect r="r" b="b" t="t" l="l"/>
            <a:pathLst>
              <a:path h="685545" w="685545">
                <a:moveTo>
                  <a:pt x="0" y="0"/>
                </a:moveTo>
                <a:lnTo>
                  <a:pt x="685544" y="0"/>
                </a:lnTo>
                <a:lnTo>
                  <a:pt x="685544" y="685545"/>
                </a:lnTo>
                <a:lnTo>
                  <a:pt x="0" y="685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7641" y="7759516"/>
            <a:ext cx="685545" cy="685545"/>
          </a:xfrm>
          <a:custGeom>
            <a:avLst/>
            <a:gdLst/>
            <a:ahLst/>
            <a:cxnLst/>
            <a:rect r="r" b="b" t="t" l="l"/>
            <a:pathLst>
              <a:path h="685545" w="685545">
                <a:moveTo>
                  <a:pt x="0" y="0"/>
                </a:moveTo>
                <a:lnTo>
                  <a:pt x="685544" y="0"/>
                </a:lnTo>
                <a:lnTo>
                  <a:pt x="685544" y="685544"/>
                </a:lnTo>
                <a:lnTo>
                  <a:pt x="0" y="68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69156"/>
            <a:ext cx="847587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IDEE UND KONZEPT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48519"/>
            <a:ext cx="694214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CF0"/>
                </a:solidFill>
                <a:latin typeface="Touvlo"/>
                <a:ea typeface="Touvlo"/>
                <a:cs typeface="Touvlo"/>
                <a:sym typeface="Touvlo"/>
              </a:rPr>
              <a:t>Website für Musiker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01853" y="5102692"/>
            <a:ext cx="379422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Music Experence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93174" y="6597199"/>
            <a:ext cx="46131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Lernen und informieren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93174" y="7875593"/>
            <a:ext cx="379422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Selbst ausprobieren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498242"/>
            <a:ext cx="8115300" cy="3760058"/>
            <a:chOff x="0" y="0"/>
            <a:chExt cx="1257272" cy="5825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7272" cy="582531"/>
            </a:xfrm>
            <a:custGeom>
              <a:avLst/>
              <a:gdLst/>
              <a:ahLst/>
              <a:cxnLst/>
              <a:rect r="r" b="b" t="t" l="l"/>
              <a:pathLst>
                <a:path h="582531" w="1257272">
                  <a:moveTo>
                    <a:pt x="0" y="0"/>
                  </a:moveTo>
                  <a:lnTo>
                    <a:pt x="1257272" y="0"/>
                  </a:lnTo>
                  <a:lnTo>
                    <a:pt x="1257272" y="582531"/>
                  </a:lnTo>
                  <a:lnTo>
                    <a:pt x="0" y="582531"/>
                  </a:lnTo>
                  <a:close/>
                </a:path>
              </a:pathLst>
            </a:custGeom>
            <a:blipFill>
              <a:blip r:embed="rId2"/>
              <a:stretch>
                <a:fillRect l="0" t="-21898" r="0" b="-2189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22002" y="5498242"/>
            <a:ext cx="7837298" cy="3760058"/>
            <a:chOff x="0" y="0"/>
            <a:chExt cx="1214202" cy="5825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4203" cy="582531"/>
            </a:xfrm>
            <a:custGeom>
              <a:avLst/>
              <a:gdLst/>
              <a:ahLst/>
              <a:cxnLst/>
              <a:rect r="r" b="b" t="t" l="l"/>
              <a:pathLst>
                <a:path h="582531" w="1214203">
                  <a:moveTo>
                    <a:pt x="0" y="0"/>
                  </a:moveTo>
                  <a:lnTo>
                    <a:pt x="1214203" y="0"/>
                  </a:lnTo>
                  <a:lnTo>
                    <a:pt x="1214203" y="582531"/>
                  </a:lnTo>
                  <a:lnTo>
                    <a:pt x="0" y="582531"/>
                  </a:lnTo>
                  <a:close/>
                </a:path>
              </a:pathLst>
            </a:custGeom>
            <a:blipFill>
              <a:blip r:embed="rId3"/>
              <a:stretch>
                <a:fillRect l="0" t="-31208" r="0" b="-3120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322507"/>
            <a:ext cx="81153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LOCATION &amp; ACCESS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01871"/>
            <a:ext cx="814795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CF0"/>
                </a:solidFill>
                <a:latin typeface="Touvlo"/>
                <a:ea typeface="Touvlo"/>
                <a:cs typeface="Touvlo"/>
                <a:sym typeface="Touvlo"/>
              </a:rPr>
              <a:t>We've chosen a vibrant and open venue to ensure your festival experience is both exciting and comfortable. Whether you're arriving by car, public transport, or shuttle, getting here is easy and convenient.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71268" y="1966467"/>
            <a:ext cx="532460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CF0"/>
                </a:solidFill>
                <a:latin typeface="Touvlo"/>
                <a:ea typeface="Touvlo"/>
                <a:cs typeface="Touvlo"/>
                <a:sym typeface="Touvlo"/>
              </a:rPr>
              <a:t>a spacious, outdoor setting surrounded by scenic views.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1268" y="1389182"/>
            <a:ext cx="198407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Venue: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1268" y="3787552"/>
            <a:ext cx="715637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CF0"/>
                </a:solidFill>
                <a:latin typeface="Touvlo"/>
                <a:ea typeface="Touvlo"/>
                <a:cs typeface="Touvlo"/>
                <a:sym typeface="Touvlo"/>
              </a:rPr>
              <a:t>Easily accessible via public transit routes, with dedicated festival shuttles available throughout the day.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1268" y="3210266"/>
            <a:ext cx="38722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Transport Options: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0026" y="823860"/>
            <a:ext cx="5814218" cy="2821025"/>
            <a:chOff x="0" y="0"/>
            <a:chExt cx="789902" cy="3832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9902" cy="383256"/>
            </a:xfrm>
            <a:custGeom>
              <a:avLst/>
              <a:gdLst/>
              <a:ahLst/>
              <a:cxnLst/>
              <a:rect r="r" b="b" t="t" l="l"/>
              <a:pathLst>
                <a:path h="383256" w="789902">
                  <a:moveTo>
                    <a:pt x="0" y="0"/>
                  </a:moveTo>
                  <a:lnTo>
                    <a:pt x="789902" y="0"/>
                  </a:lnTo>
                  <a:lnTo>
                    <a:pt x="789902" y="383256"/>
                  </a:lnTo>
                  <a:lnTo>
                    <a:pt x="0" y="383256"/>
                  </a:lnTo>
                  <a:close/>
                </a:path>
              </a:pathLst>
            </a:custGeom>
            <a:blipFill>
              <a:blip r:embed="rId2"/>
              <a:stretch>
                <a:fillRect l="0" t="-1268" r="0" b="-126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0026" y="3811014"/>
            <a:ext cx="5814218" cy="2821025"/>
            <a:chOff x="0" y="0"/>
            <a:chExt cx="789902" cy="3832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9902" cy="383256"/>
            </a:xfrm>
            <a:custGeom>
              <a:avLst/>
              <a:gdLst/>
              <a:ahLst/>
              <a:cxnLst/>
              <a:rect r="r" b="b" t="t" l="l"/>
              <a:pathLst>
                <a:path h="383256" w="789902">
                  <a:moveTo>
                    <a:pt x="0" y="0"/>
                  </a:moveTo>
                  <a:lnTo>
                    <a:pt x="789902" y="0"/>
                  </a:lnTo>
                  <a:lnTo>
                    <a:pt x="789902" y="383256"/>
                  </a:lnTo>
                  <a:lnTo>
                    <a:pt x="0" y="383256"/>
                  </a:lnTo>
                  <a:close/>
                </a:path>
              </a:pathLst>
            </a:custGeom>
            <a:blipFill>
              <a:blip r:embed="rId3"/>
              <a:stretch>
                <a:fillRect l="0" t="-1010" r="0" b="-101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50026" y="6793964"/>
            <a:ext cx="5814218" cy="2821025"/>
            <a:chOff x="0" y="0"/>
            <a:chExt cx="789902" cy="3832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9902" cy="383256"/>
            </a:xfrm>
            <a:custGeom>
              <a:avLst/>
              <a:gdLst/>
              <a:ahLst/>
              <a:cxnLst/>
              <a:rect r="r" b="b" t="t" l="l"/>
              <a:pathLst>
                <a:path h="383256" w="789902">
                  <a:moveTo>
                    <a:pt x="0" y="0"/>
                  </a:moveTo>
                  <a:lnTo>
                    <a:pt x="789902" y="0"/>
                  </a:lnTo>
                  <a:lnTo>
                    <a:pt x="789902" y="383256"/>
                  </a:lnTo>
                  <a:lnTo>
                    <a:pt x="0" y="383256"/>
                  </a:lnTo>
                  <a:close/>
                </a:path>
              </a:pathLst>
            </a:custGeom>
            <a:blipFill>
              <a:blip r:embed="rId4"/>
              <a:stretch>
                <a:fillRect l="0" t="-752" r="0" b="-75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98944" y="2075098"/>
            <a:ext cx="8991455" cy="2275203"/>
            <a:chOff x="0" y="0"/>
            <a:chExt cx="2368120" cy="5992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68120" cy="599231"/>
            </a:xfrm>
            <a:custGeom>
              <a:avLst/>
              <a:gdLst/>
              <a:ahLst/>
              <a:cxnLst/>
              <a:rect r="r" b="b" t="t" l="l"/>
              <a:pathLst>
                <a:path h="599231" w="2368120">
                  <a:moveTo>
                    <a:pt x="0" y="0"/>
                  </a:moveTo>
                  <a:lnTo>
                    <a:pt x="2368120" y="0"/>
                  </a:lnTo>
                  <a:lnTo>
                    <a:pt x="2368120" y="599231"/>
                  </a:lnTo>
                  <a:lnTo>
                    <a:pt x="0" y="599231"/>
                  </a:lnTo>
                  <a:close/>
                </a:path>
              </a:pathLst>
            </a:custGeom>
            <a:solidFill>
              <a:srgbClr val="1A003E"/>
            </a:solidFill>
            <a:ln w="57150" cap="sq">
              <a:solidFill>
                <a:srgbClr val="FFFCF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368120" cy="646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98944" y="4578816"/>
            <a:ext cx="8991455" cy="2275203"/>
            <a:chOff x="0" y="0"/>
            <a:chExt cx="2368120" cy="5992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68120" cy="599231"/>
            </a:xfrm>
            <a:custGeom>
              <a:avLst/>
              <a:gdLst/>
              <a:ahLst/>
              <a:cxnLst/>
              <a:rect r="r" b="b" t="t" l="l"/>
              <a:pathLst>
                <a:path h="599231" w="2368120">
                  <a:moveTo>
                    <a:pt x="0" y="0"/>
                  </a:moveTo>
                  <a:lnTo>
                    <a:pt x="2368120" y="0"/>
                  </a:lnTo>
                  <a:lnTo>
                    <a:pt x="2368120" y="599231"/>
                  </a:lnTo>
                  <a:lnTo>
                    <a:pt x="0" y="599231"/>
                  </a:lnTo>
                  <a:close/>
                </a:path>
              </a:pathLst>
            </a:custGeom>
            <a:solidFill>
              <a:srgbClr val="1A003E"/>
            </a:solidFill>
            <a:ln w="57150" cap="sq">
              <a:solidFill>
                <a:srgbClr val="FFFCF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368120" cy="646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98944" y="7093890"/>
            <a:ext cx="8991455" cy="2275203"/>
            <a:chOff x="0" y="0"/>
            <a:chExt cx="2368120" cy="5992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68120" cy="599231"/>
            </a:xfrm>
            <a:custGeom>
              <a:avLst/>
              <a:gdLst/>
              <a:ahLst/>
              <a:cxnLst/>
              <a:rect r="r" b="b" t="t" l="l"/>
              <a:pathLst>
                <a:path h="599231" w="2368120">
                  <a:moveTo>
                    <a:pt x="0" y="0"/>
                  </a:moveTo>
                  <a:lnTo>
                    <a:pt x="2368120" y="0"/>
                  </a:lnTo>
                  <a:lnTo>
                    <a:pt x="2368120" y="599231"/>
                  </a:lnTo>
                  <a:lnTo>
                    <a:pt x="0" y="599231"/>
                  </a:lnTo>
                  <a:close/>
                </a:path>
              </a:pathLst>
            </a:custGeom>
            <a:solidFill>
              <a:srgbClr val="1A003E"/>
            </a:solidFill>
            <a:ln w="57150" cap="sq">
              <a:solidFill>
                <a:srgbClr val="FFFCF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368120" cy="646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916753" y="2780515"/>
            <a:ext cx="864370" cy="864370"/>
          </a:xfrm>
          <a:custGeom>
            <a:avLst/>
            <a:gdLst/>
            <a:ahLst/>
            <a:cxnLst/>
            <a:rect r="r" b="b" t="t" l="l"/>
            <a:pathLst>
              <a:path h="864370" w="864370">
                <a:moveTo>
                  <a:pt x="0" y="0"/>
                </a:moveTo>
                <a:lnTo>
                  <a:pt x="864369" y="0"/>
                </a:lnTo>
                <a:lnTo>
                  <a:pt x="864369" y="864370"/>
                </a:lnTo>
                <a:lnTo>
                  <a:pt x="0" y="86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16753" y="5284233"/>
            <a:ext cx="864370" cy="864370"/>
          </a:xfrm>
          <a:custGeom>
            <a:avLst/>
            <a:gdLst/>
            <a:ahLst/>
            <a:cxnLst/>
            <a:rect r="r" b="b" t="t" l="l"/>
            <a:pathLst>
              <a:path h="864370" w="864370">
                <a:moveTo>
                  <a:pt x="0" y="0"/>
                </a:moveTo>
                <a:lnTo>
                  <a:pt x="864369" y="0"/>
                </a:lnTo>
                <a:lnTo>
                  <a:pt x="864369" y="864370"/>
                </a:lnTo>
                <a:lnTo>
                  <a:pt x="0" y="86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916753" y="7787951"/>
            <a:ext cx="864370" cy="864370"/>
          </a:xfrm>
          <a:custGeom>
            <a:avLst/>
            <a:gdLst/>
            <a:ahLst/>
            <a:cxnLst/>
            <a:rect r="r" b="b" t="t" l="l"/>
            <a:pathLst>
              <a:path h="864370" w="864370">
                <a:moveTo>
                  <a:pt x="0" y="0"/>
                </a:moveTo>
                <a:lnTo>
                  <a:pt x="864369" y="0"/>
                </a:lnTo>
                <a:lnTo>
                  <a:pt x="864369" y="864369"/>
                </a:lnTo>
                <a:lnTo>
                  <a:pt x="0" y="864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298944" y="914400"/>
            <a:ext cx="839330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HIGHLIGHTS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2793" y="3031760"/>
            <a:ext cx="601561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CF0"/>
                </a:solidFill>
                <a:latin typeface="Touvlo"/>
                <a:ea typeface="Touvlo"/>
                <a:cs typeface="Touvlo"/>
                <a:sym typeface="Touvlo"/>
              </a:rPr>
              <a:t>Game dreht sich um erraten von Musik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2793" y="2559250"/>
            <a:ext cx="497843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Guess The Song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2793" y="5306878"/>
            <a:ext cx="630945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CF0"/>
                </a:solidFill>
                <a:latin typeface="Touvlo"/>
                <a:ea typeface="Touvlo"/>
                <a:cs typeface="Touvlo"/>
                <a:sym typeface="Touvlo"/>
              </a:rPr>
              <a:t>Spiele selbst Klavier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82793" y="4834368"/>
            <a:ext cx="3988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Music Playground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82793" y="7823835"/>
            <a:ext cx="601561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CF0"/>
                </a:solidFill>
                <a:latin typeface="Touvlo"/>
                <a:ea typeface="Touvlo"/>
                <a:cs typeface="Touvlo"/>
                <a:sym typeface="Touvlo"/>
              </a:rPr>
              <a:t>Suche dir dein passendes Eqipment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82793" y="7351325"/>
            <a:ext cx="497843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Equipment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364" y="199107"/>
            <a:ext cx="7114647" cy="9858619"/>
            <a:chOff x="0" y="0"/>
            <a:chExt cx="1102245" cy="1527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2245" cy="1527358"/>
            </a:xfrm>
            <a:custGeom>
              <a:avLst/>
              <a:gdLst/>
              <a:ahLst/>
              <a:cxnLst/>
              <a:rect r="r" b="b" t="t" l="l"/>
              <a:pathLst>
                <a:path h="1527358" w="1102245">
                  <a:moveTo>
                    <a:pt x="0" y="0"/>
                  </a:moveTo>
                  <a:lnTo>
                    <a:pt x="1102245" y="0"/>
                  </a:lnTo>
                  <a:lnTo>
                    <a:pt x="1102245" y="1527358"/>
                  </a:lnTo>
                  <a:lnTo>
                    <a:pt x="0" y="1527358"/>
                  </a:lnTo>
                  <a:close/>
                </a:path>
              </a:pathLst>
            </a:custGeom>
            <a:blipFill>
              <a:blip r:embed="rId2"/>
              <a:stretch>
                <a:fillRect l="0" t="-4193" r="0" b="-419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4605020"/>
            <a:ext cx="81153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GUESS THE SONG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942" y="214191"/>
            <a:ext cx="7114647" cy="9858619"/>
            <a:chOff x="0" y="0"/>
            <a:chExt cx="1102245" cy="1527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2245" cy="1527358"/>
            </a:xfrm>
            <a:custGeom>
              <a:avLst/>
              <a:gdLst/>
              <a:ahLst/>
              <a:cxnLst/>
              <a:rect r="r" b="b" t="t" l="l"/>
              <a:pathLst>
                <a:path h="1527358" w="1102245">
                  <a:moveTo>
                    <a:pt x="0" y="0"/>
                  </a:moveTo>
                  <a:lnTo>
                    <a:pt x="1102245" y="0"/>
                  </a:lnTo>
                  <a:lnTo>
                    <a:pt x="1102245" y="1527358"/>
                  </a:lnTo>
                  <a:lnTo>
                    <a:pt x="0" y="1527358"/>
                  </a:lnTo>
                  <a:close/>
                </a:path>
              </a:pathLst>
            </a:custGeom>
            <a:blipFill>
              <a:blip r:embed="rId2"/>
              <a:stretch>
                <a:fillRect l="0" t="-4193" r="0" b="-419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144653" y="214191"/>
            <a:ext cx="7114647" cy="9858619"/>
            <a:chOff x="0" y="0"/>
            <a:chExt cx="1102245" cy="1527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2245" cy="1527358"/>
            </a:xfrm>
            <a:custGeom>
              <a:avLst/>
              <a:gdLst/>
              <a:ahLst/>
              <a:cxnLst/>
              <a:rect r="r" b="b" t="t" l="l"/>
              <a:pathLst>
                <a:path h="1527358" w="1102245">
                  <a:moveTo>
                    <a:pt x="0" y="0"/>
                  </a:moveTo>
                  <a:lnTo>
                    <a:pt x="1102245" y="0"/>
                  </a:lnTo>
                  <a:lnTo>
                    <a:pt x="1102245" y="1527358"/>
                  </a:lnTo>
                  <a:lnTo>
                    <a:pt x="0" y="1527358"/>
                  </a:lnTo>
                  <a:close/>
                </a:path>
              </a:pathLst>
            </a:custGeom>
            <a:blipFill>
              <a:blip r:embed="rId3"/>
              <a:stretch>
                <a:fillRect l="0" t="0" r="-17923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12685" y="214191"/>
            <a:ext cx="7039229" cy="9858619"/>
            <a:chOff x="0" y="0"/>
            <a:chExt cx="1090561" cy="1527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0561" cy="1527358"/>
            </a:xfrm>
            <a:custGeom>
              <a:avLst/>
              <a:gdLst/>
              <a:ahLst/>
              <a:cxnLst/>
              <a:rect r="r" b="b" t="t" l="l"/>
              <a:pathLst>
                <a:path h="1527358" w="1090561">
                  <a:moveTo>
                    <a:pt x="0" y="0"/>
                  </a:moveTo>
                  <a:lnTo>
                    <a:pt x="1090561" y="0"/>
                  </a:lnTo>
                  <a:lnTo>
                    <a:pt x="1090561" y="1527358"/>
                  </a:lnTo>
                  <a:lnTo>
                    <a:pt x="0" y="1527358"/>
                  </a:lnTo>
                  <a:close/>
                </a:path>
              </a:pathLst>
            </a:custGeom>
            <a:blipFill>
              <a:blip r:embed="rId2"/>
              <a:stretch>
                <a:fillRect l="-535" t="0" r="-1392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605020"/>
            <a:ext cx="81153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MUSIC PLAYGROUND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00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9441" y="3674357"/>
            <a:ext cx="7823572" cy="2938286"/>
            <a:chOff x="0" y="0"/>
            <a:chExt cx="1212076" cy="455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2076" cy="455217"/>
            </a:xfrm>
            <a:custGeom>
              <a:avLst/>
              <a:gdLst/>
              <a:ahLst/>
              <a:cxnLst/>
              <a:rect r="r" b="b" t="t" l="l"/>
              <a:pathLst>
                <a:path h="455217" w="1212076">
                  <a:moveTo>
                    <a:pt x="0" y="0"/>
                  </a:moveTo>
                  <a:lnTo>
                    <a:pt x="1212076" y="0"/>
                  </a:lnTo>
                  <a:lnTo>
                    <a:pt x="1212076" y="455217"/>
                  </a:lnTo>
                  <a:lnTo>
                    <a:pt x="0" y="455217"/>
                  </a:lnTo>
                  <a:close/>
                </a:path>
              </a:pathLst>
            </a:custGeom>
            <a:blipFill>
              <a:blip r:embed="rId2"/>
              <a:stretch>
                <a:fillRect l="-755" t="0" r="-75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4605020"/>
            <a:ext cx="81153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FFFCF0"/>
                </a:solidFill>
                <a:latin typeface="Touvlo Bold"/>
                <a:ea typeface="Touvlo Bold"/>
                <a:cs typeface="Touvlo Bold"/>
                <a:sym typeface="Touvlo Bold"/>
              </a:rPr>
              <a:t>EQUIPMENT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DAGpb19a1ew</dc:identifier>
  <dcterms:modified xsi:type="dcterms:W3CDTF">2011-08-01T06:04:30Z</dcterms:modified>
  <cp:revision>1</cp:revision>
  <dc:title>Purple and Red Modern Music Festival Presentation</dc:title>
</cp:coreProperties>
</file>